
<file path=[Content_Types].xml><?xml version="1.0" encoding="utf-8"?>
<Types xmlns="http://schemas.openxmlformats.org/package/2006/content-types">
  <Default Extension="png" ContentType="image/png"/>
  <Default Extension="emf" ContentType="image/x-emf"/>
  <Default Extension="vtt" ContentType="text/vtt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76" r:id="rId12"/>
    <p:sldId id="282" r:id="rId1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</p14:sldIdLst>
        </p14:section>
        <p14:section name="設計、轉化、註解、共同作業、操作說明搜尋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深入了解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A22203-C483-42FA-8700-B681F6F01B4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2022/12/12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6C02CB6-EC10-40FB-BF56-67DDAFB1AB77}" type="datetime1">
              <a:rPr lang="zh-TW" altLang="en-US" noProof="0" smtClean="0"/>
              <a:t>2022/12/12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 smtClean="0"/>
              <a:t>按一下以編輯母片文字樣式</a:t>
            </a:r>
          </a:p>
          <a:p>
            <a:pPr lvl="1" rtl="0"/>
            <a:r>
              <a:rPr lang="zh-TW" altLang="en-US" noProof="0" dirty="0" smtClean="0"/>
              <a:t>第二層</a:t>
            </a:r>
          </a:p>
          <a:p>
            <a:pPr lvl="2" rtl="0"/>
            <a:r>
              <a:rPr lang="zh-TW" altLang="en-US" noProof="0" dirty="0" smtClean="0"/>
              <a:t>第三層</a:t>
            </a:r>
          </a:p>
          <a:p>
            <a:pPr lvl="3" rtl="0"/>
            <a:r>
              <a:rPr lang="zh-TW" altLang="en-US" noProof="0" dirty="0" smtClean="0"/>
              <a:t>第四層</a:t>
            </a:r>
          </a:p>
          <a:p>
            <a:pPr lvl="4" rtl="0"/>
            <a:r>
              <a:rPr lang="zh-TW" altLang="en-US" noProof="0" dirty="0" smtClean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67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9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16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40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08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08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68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noProof="0" dirty="0"/>
              <a:t>在投影片放映模式中，選取箭號即可瀏覽連結。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B24FFDF-C44B-4BC6-8CC2-3E2CCA5CBAD2}" type="datetime1">
              <a:rPr lang="zh-TW" altLang="en-US" smtClean="0"/>
              <a:t>2022/12/12</a:t>
            </a:fld>
            <a:endParaRPr lang="zh-TW" altLang="en-US" dirty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0FC83EE-73F1-46EA-BC6E-B26AE4225C74}" type="datetime1">
              <a:rPr lang="zh-TW" altLang="en-US" noProof="0" smtClean="0"/>
              <a:t>2022/12/12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upport.office.com/zh-TW/article/powerpoint-for-windows-training-40e8c930-cb0b-40d8-82c4-bd53d3398787?redirectSourcePath=%2farticle%2fb89770f1-deb1-4a19-94ef-342aa15a4689&amp;ui=zh-TW&amp;rs=zh-001&amp;ad=T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 smtClean="0">
                <a:solidFill>
                  <a:schemeClr val="bg1"/>
                </a:solidFill>
              </a:rPr>
              <a:t>歡迎使用 </a:t>
            </a:r>
            <a:r>
              <a:rPr lang="en-US" altLang="zh-TW" sz="4800" dirty="0" smtClean="0">
                <a:solidFill>
                  <a:schemeClr val="bg1"/>
                </a:solidFill>
              </a:rPr>
              <a:t>PowerPoint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 smtClean="0">
                <a:solidFill>
                  <a:schemeClr val="bg1"/>
                </a:solidFill>
              </a:rPr>
              <a:t>簡化工作的 </a:t>
            </a:r>
            <a:r>
              <a:rPr lang="en-US" altLang="zh-TW" sz="2400" dirty="0" smtClean="0">
                <a:solidFill>
                  <a:schemeClr val="bg1"/>
                </a:solidFill>
              </a:rPr>
              <a:t>5 </a:t>
            </a:r>
            <a:r>
              <a:rPr lang="zh-TW" altLang="en-US" sz="2400" dirty="0" smtClean="0">
                <a:solidFill>
                  <a:schemeClr val="bg1"/>
                </a:solidFill>
              </a:rPr>
              <a:t>個祕訣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圖片 3" descr="PowerPoint 標誌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TW" altLang="en-US" dirty="0" smtClean="0">
                <a:cs typeface="Segoe UI Light" panose="020B0502040204020203" pitchFamily="34" charset="0"/>
              </a:rPr>
              <a:t>協助您闡述重點的設計工具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pic>
        <p:nvPicPr>
          <p:cNvPr id="5" name="圖片 4" descr="顯示不同設計選項的 [設計構想] 窗格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3333" y="1385113"/>
            <a:ext cx="8525932" cy="4577621"/>
          </a:xfrm>
          <a:prstGeom prst="rect">
            <a:avLst/>
          </a:prstGeom>
        </p:spPr>
      </p:pic>
      <p:sp>
        <p:nvSpPr>
          <p:cNvPr id="38" name="內容預留位置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PowerPoint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設計工具會根據您投影片中的內容，為簡報建議專業設計。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設計工具是訂閱專屬的功能。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如果您擁有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Office 365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訂閱，下一張投影片會為您說明它在新簡報中的使用方式。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cs typeface="Segoe UI Light" panose="020B0502040204020203" pitchFamily="34" charset="0"/>
              </a:rPr>
              <a:t>如何使用 </a:t>
            </a:r>
            <a:r>
              <a:rPr lang="en-US" altLang="zh-TW" dirty="0" smtClean="0">
                <a:cs typeface="Segoe UI Light" panose="020B0502040204020203" pitchFamily="34" charset="0"/>
              </a:rPr>
              <a:t>PowerPoint </a:t>
            </a:r>
            <a:r>
              <a:rPr lang="zh-TW" altLang="en-US" dirty="0" smtClean="0">
                <a:cs typeface="Segoe UI Light" panose="020B0502040204020203" pitchFamily="34" charset="0"/>
              </a:rPr>
              <a:t>設計工具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25" name="內容預留位置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操作方式：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pSp>
        <p:nvGrpSpPr>
          <p:cNvPr id="18" name="群組 17" descr="內含表示步驟 1 之數字 1 的小型圓圈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橢圓 18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文字方塊 19" descr="數字 1​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21" name="內容預留位置 17"/>
          <p:cNvSpPr txBox="1">
            <a:spLocks/>
          </p:cNvSpPr>
          <p:nvPr/>
        </p:nvSpPr>
        <p:spPr>
          <a:xfrm>
            <a:off x="1056514" y="1958189"/>
            <a:ext cx="3737428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移至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檔案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新增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空白簡報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來開始建立新的簡報。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/>
            </a:endParaRPr>
          </a:p>
        </p:txBody>
      </p:sp>
      <p:grpSp>
        <p:nvGrpSpPr>
          <p:cNvPr id="33" name="群組 32" descr="內含表示步驟 2 之數字 2 的小型圓圈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橢圓 33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5" name="文字方塊 34" descr="數字 2​​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內容預留位置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在第一張投影片上新增一張圖片：移至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插入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圖片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或 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插入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線上圖片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，然後選擇圖片。</a:t>
            </a:r>
            <a:b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/>
            </a:r>
            <a:b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</a:b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提示：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新增圖片時您必須在線上。</a:t>
            </a:r>
          </a:p>
        </p:txBody>
      </p:sp>
      <p:pic>
        <p:nvPicPr>
          <p:cNvPr id="29" name="圖片 28" descr="含有插入圖片選項的 [插入] 索引標籤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grpSp>
        <p:nvGrpSpPr>
          <p:cNvPr id="22" name="群組 21" descr="內含表示步驟 3 之數字 3 的小型圓圈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橢圓 23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0" name="文字方塊 29" descr="數字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32" name="內容預留位置 17"/>
          <p:cNvSpPr txBox="1">
            <a:spLocks/>
          </p:cNvSpPr>
          <p:nvPr/>
        </p:nvSpPr>
        <p:spPr>
          <a:xfrm>
            <a:off x="1056513" y="4236460"/>
            <a:ext cx="4367743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當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PowerPoint 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要求您的權限以取得設計構想時，請選取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開始使用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/>
            </a:endParaRPr>
          </a:p>
        </p:txBody>
      </p:sp>
      <p:pic>
        <p:nvPicPr>
          <p:cNvPr id="23" name="圖片 22" descr="要求使用者確認以取得設計構想的 [設計構想] 對話方塊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  <p:grpSp>
        <p:nvGrpSpPr>
          <p:cNvPr id="37" name="群組 36" descr="內含表示步驟 4 之數字 4 的小型圓圈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橢圓 37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9" name="文字方塊 38" descr="數字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4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0" name="內容預留位置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從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設計構想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工作窗格中選擇您喜歡的設計。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cs typeface="Segoe UI Light" panose="020B0502040204020203" pitchFamily="34" charset="0"/>
              </a:rPr>
              <a:t>轉化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轉化可在您的簡報中產生平滑的動畫效果和移動物件。您使用兩張相似的投影片來執行動畫，但對於觀眾而言像是在一張投影片上發生的動作。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200" b="1" dirty="0">
                <a:solidFill>
                  <a:srgbClr val="D24726"/>
                </a:solidFill>
                <a:cs typeface="Segoe UI" panose="020B0502040204020203" pitchFamily="34" charset="0"/>
              </a:rPr>
              <a:t>播放</a:t>
            </a: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右側的影片以觀看快速範例。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轉化是訂閱專屬的功能。如果您擁有 </a:t>
            </a:r>
            <a:r>
              <a: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訂閱，可以透過下一張投影片中的步驟來親自試用。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zh-TW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[轉化] 影片" descr="顯示轉化功能範例的影片，可使用快速鍵 Alt+P 來播放或暫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=""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設定</a:t>
            </a:r>
            <a:r>
              <a:rPr lang="zh-TW" altLang="en-US" dirty="0" smtClean="0">
                <a:cs typeface="Segoe UI Light" panose="020B0502040204020203" pitchFamily="34" charset="0"/>
              </a:rPr>
              <a:t>轉化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30" name="內容預留位置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自行嘗試這兩個簡單的「行星」：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3" name="群組 12" descr="內含表示步驟 1 之數字 1 的小型圓圈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橢圓 13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文字方塊 14" descr="數字 1​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16" name="內容預留位置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複製此投影片：以滑鼠右鍵按一下投影片縮圖，然後選取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複製投影片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2" name="圖片 1" descr="顯示 [複製投影片] 選項的投影片縮圖操作功能表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331199"/>
            <a:ext cx="1402147" cy="1803887"/>
          </a:xfrm>
          <a:prstGeom prst="rect">
            <a:avLst/>
          </a:prstGeom>
        </p:spPr>
      </p:pic>
      <p:grpSp>
        <p:nvGrpSpPr>
          <p:cNvPr id="18" name="群組 17" descr="內含表示步驟 2 之數字 2 的小型圓圈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橢圓 22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4" name="文字方塊 23" descr="數字 2​​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內容預留位置 17"/>
          <p:cNvSpPr txBox="1">
            <a:spLocks/>
          </p:cNvSpPr>
          <p:nvPr/>
        </p:nvSpPr>
        <p:spPr>
          <a:xfrm>
            <a:off x="1066038" y="2936927"/>
            <a:ext cx="2408227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在這兩張相同投影片的第二張投影片中，稍微變更右側的圖案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(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移動、調整大小、變更色彩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，然後移至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轉場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/>
              </a:rPr>
              <a:t>&gt;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轉化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6" name="圖片 5" descr="顯示轉化轉場的 [轉場] 索引標籤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017564"/>
            <a:ext cx="2467551" cy="1185923"/>
          </a:xfrm>
          <a:prstGeom prst="rect">
            <a:avLst/>
          </a:prstGeom>
        </p:spPr>
      </p:pic>
      <p:grpSp>
        <p:nvGrpSpPr>
          <p:cNvPr id="26" name="群組 25" descr="內含表示步驟 3 之數字 3 的小型圓圈"/>
          <p:cNvGrpSpPr/>
          <p:nvPr/>
        </p:nvGrpSpPr>
        <p:grpSpPr bwMode="blackWhite">
          <a:xfrm>
            <a:off x="557319" y="4131163"/>
            <a:ext cx="558179" cy="409838"/>
            <a:chOff x="6953426" y="711274"/>
            <a:chExt cx="558179" cy="409838"/>
          </a:xfrm>
        </p:grpSpPr>
        <p:sp>
          <p:nvSpPr>
            <p:cNvPr id="27" name="橢圓 26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文字方塊 27" descr="數字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29" name="內容預留位置 17"/>
          <p:cNvSpPr txBox="1">
            <a:spLocks/>
          </p:cNvSpPr>
          <p:nvPr/>
        </p:nvSpPr>
        <p:spPr>
          <a:xfrm>
            <a:off x="1076799" y="4147452"/>
            <a:ext cx="2684400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回到兩張投影片中的第一張投影片，然後按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投影片放映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按鈕，再選取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播放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來觀看圓形的轉化效果！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5" name="圖片 4" descr="[投影片放映] 按鈕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84501" y="4273211"/>
            <a:ext cx="2286898" cy="950499"/>
          </a:xfrm>
          <a:prstGeom prst="rect">
            <a:avLst/>
          </a:prstGeom>
        </p:spPr>
      </p:pic>
      <p:sp>
        <p:nvSpPr>
          <p:cNvPr id="17" name="內容預留位置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提示：</a:t>
            </a:r>
            <a:r>
              <a:rPr lang="en-US" altLang="zh-TW" dirty="0" smtClean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效果選項</a:t>
            </a:r>
            <a:r>
              <a:rPr lang="en-US" altLang="zh-TW" dirty="0" smtClean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提供您更多的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轉化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選項。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0" name="直線接點​​ 19" descr="分隔轉化文字和影像的淺灰色線條"/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 descr="內含一個小型淺藍色圓圈的大型藍色圓圈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 10" descr="大型深藍色圓圈內的小型淺藍色圓圈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TW" altLang="en-US" dirty="0" smtClean="0">
                <a:cs typeface="Segoe UI Light" panose="020B0502040204020203" pitchFamily="34" charset="0"/>
              </a:rPr>
              <a:t>即時共同作業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5" name="內容預留位置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與其他人共用簡報時，您會看到他們與您同時作業。</a:t>
            </a:r>
            <a:b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/>
            </a:r>
            <a:b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TW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操作方式：</a:t>
            </a:r>
          </a:p>
        </p:txBody>
      </p:sp>
      <p:pic>
        <p:nvPicPr>
          <p:cNvPr id="11" name="圖片 10" descr="顯示多個人員在簡報中共同作業的 [共用] 圖示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群組 32" descr="內含表示步驟 1 之數字 1 的小型圓圈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橢圓 33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5" name="文字方塊 34" descr="數字 1​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2" name="內容版面配置區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選取功能區上方的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共用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(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或使用快速鍵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Alt-ZS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 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來邀請人員與您共同作業 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(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您可以在此時將檔案儲存至雲端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9" name="圖片 8" descr="顯示誰正在投影片上作業的標記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群組 35" descr="內含表示步驟 2 之數字 2 的小型圓圈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橢圓 36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8" name="文字方塊 37" descr="數字 2​​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3" name="內容預留位置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當其他人在簡報中時，標記會顯示誰正在哪張投影片上</a:t>
            </a: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…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12" name="圖片 11" descr="顯示投影片中正在編輯之部分的標記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74470" y="2350394"/>
            <a:ext cx="2613679" cy="2305344"/>
          </a:xfrm>
          <a:prstGeom prst="rect">
            <a:avLst/>
          </a:prstGeom>
        </p:spPr>
      </p:pic>
      <p:grpSp>
        <p:nvGrpSpPr>
          <p:cNvPr id="39" name="群組 38" descr="內含表示步驟 3 之數字 3 的小型圓圈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橢圓 39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41" name="文字方塊 40" descr="數字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4" name="內容預留位置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...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以及投影片中他們正在編輯的部分。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cs typeface="Segoe UI Light" panose="020B0502040204020203" pitchFamily="34" charset="0"/>
              </a:rPr>
              <a:t>[</a:t>
            </a:r>
            <a:r>
              <a:rPr lang="zh-TW" altLang="en-US" dirty="0" smtClean="0">
                <a:cs typeface="Segoe UI Light" panose="020B0502040204020203" pitchFamily="34" charset="0"/>
              </a:rPr>
              <a:t>操作說明搜尋</a:t>
            </a:r>
            <a:r>
              <a:rPr lang="en-US" altLang="zh-TW" dirty="0" smtClean="0">
                <a:cs typeface="Segoe UI Light" panose="020B0502040204020203" pitchFamily="34" charset="0"/>
              </a:rPr>
              <a:t>] </a:t>
            </a:r>
            <a:r>
              <a:rPr lang="zh-TW" altLang="en-US" dirty="0" smtClean="0">
                <a:cs typeface="Segoe UI Light" panose="020B0502040204020203" pitchFamily="34" charset="0"/>
              </a:rPr>
              <a:t>讓您成為專家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內容預留位置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操作說明搜尋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方塊可讓您找到所需的正確命令，</a:t>
            </a:r>
            <a:b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替您省下寶貴的時間，讓您專注於工作。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/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/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試試看：</a:t>
            </a:r>
          </a:p>
        </p:txBody>
      </p:sp>
      <p:grpSp>
        <p:nvGrpSpPr>
          <p:cNvPr id="4" name="群組 3" descr="內含表示步驟 1 之數字 1 的小型圓圈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橢圓 1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" name="文字方塊 2" descr="數字 1​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29" name="內容預留位置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選取右側的</a:t>
            </a:r>
            <a:r>
              <a:rPr lang="zh-TW" altLang="en-US" dirty="0" smtClean="0">
                <a:solidFill>
                  <a:srgbClr val="40404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機器人圖片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5" name="文字方塊 16" descr="選取我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zh-TW" alt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選取我</a:t>
            </a:r>
            <a:endParaRPr lang="zh-TW" altLang="en-US" sz="1200" b="1" kern="1400" dirty="0">
              <a:solidFill>
                <a:srgbClr val="D24726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 descr="弧形單箭頭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圖片 22" descr="機器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  <p:grpSp>
        <p:nvGrpSpPr>
          <p:cNvPr id="19" name="群組 18" descr="內含表示步驟 2 之數字 2 的小型圓圈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橢圓 19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" name="文字方塊 20" descr="數字 2​​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22" name="內容預留位置 17"/>
          <p:cNvSpPr txBox="1">
            <a:spLocks/>
          </p:cNvSpPr>
          <p:nvPr/>
        </p:nvSpPr>
        <p:spPr>
          <a:xfrm>
            <a:off x="1066039" y="3353185"/>
            <a:ext cx="3341727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在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操作說明搜尋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方塊中輸入</a:t>
            </a:r>
            <a:r>
              <a:rPr lang="zh-TW" altLang="en-US" i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動畫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，然後選擇 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新增動畫</a:t>
            </a:r>
            <a:r>
              <a:rPr lang="en-US" altLang="zh-TW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5" name="圖片 4" descr="[操作說明搜尋] 方塊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grpSp>
        <p:nvGrpSpPr>
          <p:cNvPr id="31" name="群組 30" descr="內含表示步驟 3 之數字 3 的小型圓圈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橢圓 31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3" name="文字方塊 32" descr="數字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  <a:endParaRPr lang="en-US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34" name="內容預留位置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選擇動畫效果 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(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例如 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縮放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，接著觀看</a:t>
            </a:r>
            <a:b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結果。</a:t>
            </a:r>
          </a:p>
        </p:txBody>
      </p:sp>
      <p:pic>
        <p:nvPicPr>
          <p:cNvPr id="7" name="圖片 6" descr="顯示 [縮放] 選項的 [動畫] 索引標籤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cs typeface="Segoe UI Light" panose="020B0502040204020203" pitchFamily="34" charset="0"/>
              </a:rPr>
              <a:t>不用離開當下的投影片就能探索其他資料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16" name="內容預留位置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智慧查閱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將搜尋功能直接帶到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PowerPoint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中。</a:t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/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試試看：</a:t>
            </a:r>
          </a:p>
        </p:txBody>
      </p:sp>
      <p:pic>
        <p:nvPicPr>
          <p:cNvPr id="18" name="圖片 17" descr="顯示 [智慧查閱] 功能的三張圖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群組 32" descr="內含表示步驟 1 之數字 1 的小型圓圈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橢圓 33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5" name="文字方塊 34" descr="數字 1​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1</a:t>
              </a:r>
              <a:endParaRPr lang="zh-TW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2" name="內容預留位置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以滑鼠右鍵按一下下列字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詞中的</a:t>
            </a:r>
            <a:r>
              <a:rPr lang="zh-TW" altLang="en-US" i="1" dirty="0" smtClean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辦公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這個單字：</a:t>
            </a: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辦公家具</a:t>
            </a:r>
          </a:p>
        </p:txBody>
      </p:sp>
      <p:grpSp>
        <p:nvGrpSpPr>
          <p:cNvPr id="36" name="群組 35" descr="內含表示步驟 2 之數字 2 的小型圓圈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橢圓 36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8" name="文字方塊 37" descr="數字 2​​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2</a:t>
              </a:r>
              <a:endParaRPr lang="zh-TW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3" name="內容預留位置 17"/>
          <p:cNvSpPr txBox="1">
            <a:spLocks/>
          </p:cNvSpPr>
          <p:nvPr/>
        </p:nvSpPr>
        <p:spPr>
          <a:xfrm>
            <a:off x="4747855" y="5273573"/>
            <a:ext cx="3096141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選擇 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[</a:t>
            </a:r>
            <a:r>
              <a:rPr lang="zh-TW" altLang="en-US" b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智慧查閱</a:t>
            </a:r>
            <a:r>
              <a:rPr lang="en-US" altLang="zh-TW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rPr>
              <a:t>]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，您會發現結果與該詞相關，而非與 </a:t>
            </a: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Microsoft Office App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相關。</a:t>
            </a:r>
            <a:endParaRPr lang="zh-TW" altLang="en-US" dirty="0">
              <a:solidFill>
                <a:srgbClr val="D2472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pSp>
        <p:nvGrpSpPr>
          <p:cNvPr id="39" name="群組 38" descr="內含表示步驟 3 之數字 3 的小型圓圈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橢圓 39" descr="小型圓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41" name="文字方塊 40" descr="數字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TW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Segoe UI Semibold" panose="020B0702040204020203" pitchFamily="34" charset="0"/>
                </a:rPr>
                <a:t>3</a:t>
              </a:r>
              <a:endParaRPr lang="zh-TW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Semibold" panose="020B0702040204020203" pitchFamily="34" charset="0"/>
              </a:endParaRPr>
            </a:p>
          </p:txBody>
        </p:sp>
      </p:grpSp>
      <p:sp>
        <p:nvSpPr>
          <p:cNvPr id="44" name="內容預留位置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您也可以試試看在步驟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2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的 </a:t>
            </a:r>
            <a:r>
              <a:rPr lang="en-US" altLang="zh-TW" i="1" dirty="0">
                <a:solidFill>
                  <a:srgbClr val="D2472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Office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單字上按一下滑鼠右鍵，再次嘗試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智慧查閱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功能。</a:t>
            </a:r>
          </a:p>
          <a:p>
            <a:pPr marL="0" indent="0" rtl="0">
              <a:spcAft>
                <a:spcPts val="2000"/>
              </a:spcAft>
              <a:buNone/>
            </a:pP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cs typeface="Segoe UI Light" panose="020B0502040204020203" pitchFamily="34" charset="0"/>
              </a:rPr>
              <a:t>對 </a:t>
            </a:r>
            <a:r>
              <a:rPr lang="en-US" altLang="zh-TW" dirty="0" smtClean="0">
                <a:cs typeface="Segoe UI Light" panose="020B0502040204020203" pitchFamily="34" charset="0"/>
              </a:rPr>
              <a:t>PowerPoint </a:t>
            </a:r>
            <a:r>
              <a:rPr lang="zh-TW" altLang="en-US" dirty="0" smtClean="0">
                <a:cs typeface="Segoe UI Light" panose="020B0502040204020203" pitchFamily="34" charset="0"/>
              </a:rPr>
              <a:t>有其他問題嗎？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sp>
        <p:nvSpPr>
          <p:cNvPr id="5" name="內容預留位置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TW" altLang="en-US" sz="2000" dirty="0">
                <a:cs typeface="Segoe UI Light" panose="020B0502040204020203" pitchFamily="34" charset="0"/>
              </a:rPr>
              <a:t>選取 </a:t>
            </a:r>
            <a:r>
              <a:rPr lang="en-US" altLang="zh-TW" sz="2000" dirty="0">
                <a:solidFill>
                  <a:srgbClr val="D24726"/>
                </a:solidFill>
                <a:cs typeface="Segoe UI Semibold" panose="020B0702040204020203" pitchFamily="34" charset="0"/>
              </a:rPr>
              <a:t>[</a:t>
            </a:r>
            <a:r>
              <a:rPr lang="zh-TW" altLang="en-US" sz="2000" b="1" dirty="0">
                <a:solidFill>
                  <a:srgbClr val="D24726"/>
                </a:solidFill>
                <a:cs typeface="Segoe UI Semibold" panose="020B0702040204020203" pitchFamily="34" charset="0"/>
              </a:rPr>
              <a:t>操作說明搜尋</a:t>
            </a:r>
            <a:r>
              <a:rPr lang="en-US" altLang="zh-TW" sz="2000" dirty="0">
                <a:solidFill>
                  <a:srgbClr val="D24726"/>
                </a:solidFill>
                <a:cs typeface="Segoe UI Semibold" panose="020B0702040204020203" pitchFamily="34" charset="0"/>
              </a:rPr>
              <a:t>]</a:t>
            </a:r>
            <a:r>
              <a:rPr lang="zh-TW" altLang="en-US" sz="2000" dirty="0">
                <a:cs typeface="Segoe UI Light" panose="020B0502040204020203" pitchFamily="34" charset="0"/>
              </a:rPr>
              <a:t>                   按鈕，然後輸入您想了解的內容。</a:t>
            </a:r>
            <a:br>
              <a:rPr lang="zh-TW" altLang="en-US" sz="2000" dirty="0">
                <a:cs typeface="Segoe UI Light" panose="020B0502040204020203" pitchFamily="34" charset="0"/>
              </a:rPr>
            </a:br>
            <a:endParaRPr lang="zh-TW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TW" altLang="en-US" sz="2000" u="sng" dirty="0">
                <a:cs typeface="Segoe UI Light" panose="020B0502040204020203" pitchFamily="34" charset="0"/>
                <a:hlinkClick r:id="rId3" tooltip="瀏覽 PowerPoint 小組部落格"/>
              </a:rPr>
              <a:t>瀏覽 </a:t>
            </a:r>
            <a:r>
              <a:rPr lang="en-US" altLang="zh-TW" sz="2000" u="sng" dirty="0">
                <a:cs typeface="Segoe UI Light" panose="020B0502040204020203" pitchFamily="34" charset="0"/>
                <a:hlinkClick r:id="rId3" tooltip="瀏覽 PowerPoint 小組部落格"/>
              </a:rPr>
              <a:t>PowerPoint </a:t>
            </a:r>
            <a:r>
              <a:rPr lang="zh-TW" altLang="en-US" sz="2000" u="sng" dirty="0">
                <a:cs typeface="Segoe UI Light" panose="020B0502040204020203" pitchFamily="34" charset="0"/>
                <a:hlinkClick r:id="rId3" tooltip="瀏覽 PowerPoint 小組部落格"/>
              </a:rPr>
              <a:t>小組部落格</a:t>
            </a:r>
            <a:endParaRPr lang="zh-TW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 altLang="en-US" sz="2000" dirty="0">
                <a:cs typeface="Segoe UI Light" panose="020B0502040204020203" pitchFamily="34" charset="0"/>
                <a:hlinkClick r:id="rId4" tooltip="移至免費的 PowerPoint 訓練"/>
              </a:rPr>
              <a:t>移至免費的 </a:t>
            </a:r>
            <a:r>
              <a:rPr lang="en-US" altLang="zh-TW" sz="2000" dirty="0">
                <a:cs typeface="Segoe UI Light" panose="020B0502040204020203" pitchFamily="34" charset="0"/>
                <a:hlinkClick r:id="rId4" tooltip="移至免費的 PowerPoint 訓練"/>
              </a:rPr>
              <a:t>PowerPoint </a:t>
            </a:r>
            <a:r>
              <a:rPr lang="zh-TW" altLang="en-US" sz="2000" dirty="0" smtClean="0">
                <a:cs typeface="Segoe UI Light" panose="020B0502040204020203" pitchFamily="34" charset="0"/>
                <a:hlinkClick r:id="rId4" tooltip="移至免費的 PowerPoint 訓練"/>
              </a:rPr>
              <a:t>訓練</a:t>
            </a:r>
            <a:endParaRPr lang="zh-TW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TW" altLang="en-US" sz="2000" dirty="0">
              <a:cs typeface="Segoe UI Light" panose="020B0502040204020203" pitchFamily="34" charset="0"/>
            </a:endParaRPr>
          </a:p>
        </p:txBody>
      </p:sp>
      <p:pic>
        <p:nvPicPr>
          <p:cNvPr id="2" name="圖片 1" descr="[操作說明搜尋] 按鈕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7" y="2350333"/>
            <a:ext cx="1269672" cy="1189747"/>
          </a:xfrm>
          <a:prstGeom prst="rect">
            <a:avLst/>
          </a:prstGeom>
        </p:spPr>
      </p:pic>
      <p:pic>
        <p:nvPicPr>
          <p:cNvPr id="11" name="圖片 10" descr="[操作說明搜尋] 方塊建議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35198" y="2799510"/>
            <a:ext cx="2476156" cy="1729917"/>
          </a:xfrm>
          <a:prstGeom prst="rect">
            <a:avLst/>
          </a:prstGeom>
        </p:spPr>
      </p:pic>
      <p:pic>
        <p:nvPicPr>
          <p:cNvPr id="8" name="圖片 7" descr="指向右邊的箭號，含有 PowerPoint 小組部落格的超連結。選取影像以瀏覽 PowerPoint 小組部落格 ">
            <a:hlinkClick r:id="rId3" tooltip="按一下此處以瀏覽 PowerPoint 小組部落格。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3566804"/>
            <a:ext cx="661940" cy="661940"/>
          </a:xfrm>
          <a:prstGeom prst="rect">
            <a:avLst/>
          </a:prstGeom>
        </p:spPr>
      </p:pic>
      <p:pic>
        <p:nvPicPr>
          <p:cNvPr id="7" name="圖片 6" descr="指向右邊的箭號，含有免費 PowerPoint 訓練的超連結。選取影像以取得免費的 PowerPoint 訓練">
            <a:hlinkClick r:id="rId4" tooltip="按一下此處以移至免費的 PowerPoint 訓練。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4252716"/>
            <a:ext cx="661940" cy="66194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41611" y="5143330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TW" altLang="en-US" sz="1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請在投影片放映模式中選取箭號</a:t>
            </a: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2_TF10001108.potx" id="{2936D2D2-BC60-48FB-9A7C-05EC47E6CC79}" vid="{78682B59-A957-44C7-AAB7-10BBFA6A1AB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歡迎使用 PowerPoint</Template>
  <TotalTime>0</TotalTime>
  <Words>648</Words>
  <Application>Microsoft Office PowerPoint</Application>
  <PresentationFormat>寬螢幕</PresentationFormat>
  <Paragraphs>68</Paragraphs>
  <Slides>9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Microsoft JhengHei UI</vt:lpstr>
      <vt:lpstr>Arial</vt:lpstr>
      <vt:lpstr>Segoe UI</vt:lpstr>
      <vt:lpstr>Segoe UI Light</vt:lpstr>
      <vt:lpstr>Segoe UI Semibold</vt:lpstr>
      <vt:lpstr>Times New Roman</vt:lpstr>
      <vt:lpstr>WelcomeDoc</vt:lpstr>
      <vt:lpstr>歡迎使用 PowerPoint</vt:lpstr>
      <vt:lpstr>協助您闡述重點的設計工具</vt:lpstr>
      <vt:lpstr>如何使用 PowerPoint 設計工具</vt:lpstr>
      <vt:lpstr>轉化</vt:lpstr>
      <vt:lpstr>設定轉化</vt:lpstr>
      <vt:lpstr>即時共同作業</vt:lpstr>
      <vt:lpstr>[操作說明搜尋] 讓您成為專家</vt:lpstr>
      <vt:lpstr>不用離開當下的投影片就能探索其他資料</vt:lpstr>
      <vt:lpstr>對 PowerPoint 有其他問題嗎？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2022-12-12T05:58:09Z</dcterms:created>
  <dcterms:modified xsi:type="dcterms:W3CDTF">2022-12-12T05:58:22Z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